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7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BCE06-FC94-4D38-B63B-0887358070D4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C7EF-D243-4F89-978B-C928748DADE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BCE06-FC94-4D38-B63B-0887358070D4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C7EF-D243-4F89-978B-C928748DAD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BCE06-FC94-4D38-B63B-0887358070D4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C7EF-D243-4F89-978B-C928748DAD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BCE06-FC94-4D38-B63B-0887358070D4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C7EF-D243-4F89-978B-C928748DAD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BCE06-FC94-4D38-B63B-0887358070D4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C7EF-D243-4F89-978B-C928748DADE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BCE06-FC94-4D38-B63B-0887358070D4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C7EF-D243-4F89-978B-C928748DAD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BCE06-FC94-4D38-B63B-0887358070D4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C7EF-D243-4F89-978B-C928748DAD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BCE06-FC94-4D38-B63B-0887358070D4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E1C7EF-D243-4F89-978B-C928748DADE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BCE06-FC94-4D38-B63B-0887358070D4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C7EF-D243-4F89-978B-C928748DAD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BCE06-FC94-4D38-B63B-0887358070D4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1CE1C7EF-D243-4F89-978B-C928748DAD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E9EBCE06-FC94-4D38-B63B-0887358070D4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C7EF-D243-4F89-978B-C928748DAD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9EBCE06-FC94-4D38-B63B-0887358070D4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CE1C7EF-D243-4F89-978B-C928748DADE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dirty="0" smtClean="0"/>
              <a:t>Should we keep pi?</a:t>
            </a:r>
            <a:endParaRPr lang="en-US" b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Camylle</a:t>
            </a:r>
            <a:r>
              <a:rPr lang="en-US" dirty="0" smtClean="0"/>
              <a:t> Buck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Tau as the new circle constant?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 is C/d where tau would be C/r </a:t>
            </a:r>
          </a:p>
          <a:p>
            <a:r>
              <a:rPr lang="en-US" dirty="0" smtClean="0"/>
              <a:t>τ=2</a:t>
            </a:r>
            <a:r>
              <a:rPr lang="el-GR" dirty="0" smtClean="0"/>
              <a:t>π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048000"/>
            <a:ext cx="2896478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3048000"/>
            <a:ext cx="2743200" cy="2749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524000"/>
            <a:ext cx="6324600" cy="4396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28600"/>
            <a:ext cx="6629400" cy="615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Arial"/>
                <a:cs typeface="Arial"/>
              </a:rPr>
              <a:t>π</a:t>
            </a:r>
            <a:r>
              <a:rPr lang="en-US" dirty="0" smtClean="0">
                <a:latin typeface="Arial"/>
                <a:cs typeface="Arial"/>
              </a:rPr>
              <a:t>r^2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Physics: a=1/2mv^2 through integration</a:t>
            </a:r>
          </a:p>
          <a:p>
            <a:r>
              <a:rPr lang="en-US" dirty="0" smtClean="0"/>
              <a:t>Area of circle = 1/2</a:t>
            </a:r>
            <a:r>
              <a:rPr lang="el-GR" dirty="0" smtClean="0"/>
              <a:t>τ</a:t>
            </a:r>
            <a:r>
              <a:rPr lang="en-US" dirty="0" smtClean="0"/>
              <a:t>r^2 through integration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3352800"/>
            <a:ext cx="4745346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http://www.tauday.com/tau-manifesto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20</TotalTime>
  <Words>44</Words>
  <Application>Microsoft Office PowerPoint</Application>
  <PresentationFormat>On-screen Show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Technic</vt:lpstr>
      <vt:lpstr>Should we keep pi?</vt:lpstr>
      <vt:lpstr>Tau as the new circle constant?</vt:lpstr>
      <vt:lpstr>Slide 3</vt:lpstr>
      <vt:lpstr>Slide 4</vt:lpstr>
      <vt:lpstr>πr^2</vt:lpstr>
      <vt:lpstr>Information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Should we keep pi?</dc:title>
  <dc:creator>Millie</dc:creator>
  <cp:lastModifiedBy>Millie</cp:lastModifiedBy>
  <cp:revision>3</cp:revision>
  <dcterms:created xsi:type="dcterms:W3CDTF">2014-12-03T19:02:42Z</dcterms:created>
  <dcterms:modified xsi:type="dcterms:W3CDTF">2014-12-03T19:23:18Z</dcterms:modified>
</cp:coreProperties>
</file>